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7"/>
  </p:notesMasterIdLst>
  <p:sldIdLst>
    <p:sldId id="256" r:id="rId2"/>
    <p:sldId id="257" r:id="rId3"/>
    <p:sldId id="258" r:id="rId4"/>
    <p:sldId id="266" r:id="rId5"/>
    <p:sldId id="281" r:id="rId6"/>
    <p:sldId id="282" r:id="rId7"/>
    <p:sldId id="283" r:id="rId8"/>
    <p:sldId id="284" r:id="rId9"/>
    <p:sldId id="279" r:id="rId10"/>
    <p:sldId id="280" r:id="rId11"/>
    <p:sldId id="268" r:id="rId12"/>
    <p:sldId id="274" r:id="rId13"/>
    <p:sldId id="263" r:id="rId14"/>
    <p:sldId id="269" r:id="rId15"/>
    <p:sldId id="278" r:id="rId16"/>
  </p:sldIdLst>
  <p:sldSz cx="9144000" cy="5143500" type="screen16x9"/>
  <p:notesSz cx="6858000" cy="9144000"/>
  <p:embeddedFontLst>
    <p:embeddedFont>
      <p:font typeface="Catamaran" panose="020B0604020202020204" charset="0"/>
      <p:regular r:id="rId18"/>
      <p:bold r:id="rId19"/>
    </p:embeddedFont>
    <p:embeddedFont>
      <p:font typeface="Century" panose="02040604050505020304" pitchFamily="18" charset="0"/>
      <p:regular r:id="rId20"/>
    </p:embeddedFont>
    <p:embeddedFont>
      <p:font typeface="Fjalla One" panose="02000506040000020004" pitchFamily="2" charset="0"/>
      <p:regular r:id="rId21"/>
    </p:embeddedFont>
    <p:embeddedFont>
      <p:font typeface="High Tower Text" panose="02040502050506030303" pitchFamily="18" charset="0"/>
      <p:regular r:id="rId22"/>
      <p:italic r:id="rId23"/>
    </p:embeddedFont>
    <p:embeddedFont>
      <p:font typeface="Lucida Bright" panose="02040602050505020304" pitchFamily="18" charset="0"/>
      <p:regular r:id="rId24"/>
      <p:bold r:id="rId25"/>
      <p:italic r:id="rId26"/>
      <p:boldItalic r:id="rId27"/>
    </p:embeddedFont>
    <p:embeddedFont>
      <p:font typeface="Tw Cen MT" panose="020B0602020104020603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34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8AC5B60-D854-4139-99B3-12D21A88C3AF}">
  <a:tblStyle styleId="{E8AC5B60-D854-4139-99B3-12D21A88C3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g>
</file>

<file path=ppt/media/image12.jp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3511fa6ba_0_15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3511fa6ba_0_15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57535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3511fa6ba_0_15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3511fa6ba_0_15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83511fa6ba_0_15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83511fa6ba_0_15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3511fa6b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3511fa6b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83511fa6ba_0_15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83511fa6ba_0_15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3511fa6ba_0_15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3511fa6ba_0_15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3511fa6ba_0_15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3511fa6ba_0_15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7d3be30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7d3be30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3511fa6ba_0_15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3511fa6ba_0_15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3511fa6ba_0_15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3511fa6ba_0_15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3573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3511fa6ba_0_15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3511fa6ba_0_15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693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3511fa6ba_0_15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3511fa6ba_0_15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1935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3511fa6ba_0_15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3511fa6ba_0_15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9222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3511fa6ba_0_15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3511fa6ba_0_15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7301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50650" y="-34075"/>
            <a:ext cx="3192000" cy="523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30700" y="504850"/>
            <a:ext cx="2535600" cy="24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67825" y="3451788"/>
            <a:ext cx="1598400" cy="12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None/>
              <a:defRPr>
                <a:solidFill>
                  <a:srgbClr val="E0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858193" y="385765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13;p2"/>
          <p:cNvSpPr/>
          <p:nvPr/>
        </p:nvSpPr>
        <p:spPr>
          <a:xfrm>
            <a:off x="7858193" y="12859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4;p2"/>
          <p:cNvSpPr/>
          <p:nvPr/>
        </p:nvSpPr>
        <p:spPr>
          <a:xfrm>
            <a:off x="6572226" y="26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2">
  <p:cSld name="CAPTION_ONLY_1_2_3"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title" idx="2"/>
          </p:nvPr>
        </p:nvSpPr>
        <p:spPr>
          <a:xfrm>
            <a:off x="3856126" y="3087825"/>
            <a:ext cx="27378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1"/>
          </p:nvPr>
        </p:nvSpPr>
        <p:spPr>
          <a:xfrm>
            <a:off x="4571925" y="3574775"/>
            <a:ext cx="20220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title" idx="3"/>
          </p:nvPr>
        </p:nvSpPr>
        <p:spPr>
          <a:xfrm>
            <a:off x="2550073" y="1764100"/>
            <a:ext cx="27378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subTitle" idx="4"/>
          </p:nvPr>
        </p:nvSpPr>
        <p:spPr>
          <a:xfrm>
            <a:off x="2550075" y="2251050"/>
            <a:ext cx="20220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4" name="Google Shape;154;p24"/>
          <p:cNvSpPr/>
          <p:nvPr/>
        </p:nvSpPr>
        <p:spPr>
          <a:xfrm>
            <a:off x="7072489" y="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HEADER_1_1">
    <p:bg>
      <p:bgPr>
        <a:solidFill>
          <a:schemeClr val="dk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1_1">
    <p:bg>
      <p:bgPr>
        <a:solidFill>
          <a:schemeClr val="dk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ONLY_1">
    <p:bg>
      <p:bgPr>
        <a:solidFill>
          <a:schemeClr val="dk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/>
          <p:nvPr/>
        </p:nvSpPr>
        <p:spPr>
          <a:xfrm>
            <a:off x="-82700" y="3099425"/>
            <a:ext cx="9289500" cy="210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SECTION_TITLE_AND_DESCRIPTION_2">
    <p:bg>
      <p:bgPr>
        <a:solidFill>
          <a:schemeClr val="dk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>
            <a:off x="-76025" y="1740450"/>
            <a:ext cx="3784500" cy="3402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" name="Google Shape;176;p31"/>
          <p:cNvSpPr/>
          <p:nvPr/>
        </p:nvSpPr>
        <p:spPr>
          <a:xfrm>
            <a:off x="-72449" y="38577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31"/>
          <p:cNvSpPr/>
          <p:nvPr/>
        </p:nvSpPr>
        <p:spPr>
          <a:xfrm>
            <a:off x="7858201" y="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987225" y="1284500"/>
            <a:ext cx="6749700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961975" y="1516200"/>
            <a:ext cx="2358600" cy="7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2"/>
          </p:nvPr>
        </p:nvSpPr>
        <p:spPr>
          <a:xfrm>
            <a:off x="961975" y="2294700"/>
            <a:ext cx="3213600" cy="22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/>
          <p:nvPr/>
        </p:nvSpPr>
        <p:spPr>
          <a:xfrm>
            <a:off x="6572400" y="1285800"/>
            <a:ext cx="1285800" cy="1358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" name="Google Shape;52;p9"/>
          <p:cNvSpPr/>
          <p:nvPr/>
        </p:nvSpPr>
        <p:spPr>
          <a:xfrm>
            <a:off x="7858201" y="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" name="Google Shape;53;p9"/>
          <p:cNvSpPr/>
          <p:nvPr/>
        </p:nvSpPr>
        <p:spPr>
          <a:xfrm>
            <a:off x="5196600" y="2644200"/>
            <a:ext cx="137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" name="Google Shape;54;p9"/>
          <p:cNvSpPr/>
          <p:nvPr/>
        </p:nvSpPr>
        <p:spPr>
          <a:xfrm>
            <a:off x="7858201" y="385740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bg>
      <p:bgPr>
        <a:solidFill>
          <a:schemeClr val="dk2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/>
          <p:nvPr/>
        </p:nvSpPr>
        <p:spPr>
          <a:xfrm>
            <a:off x="1272600" y="-60450"/>
            <a:ext cx="6598800" cy="526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1602263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1602263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 hasCustomPrompt="1"/>
          </p:nvPr>
        </p:nvSpPr>
        <p:spPr>
          <a:xfrm>
            <a:off x="1602263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3"/>
          </p:nvPr>
        </p:nvSpPr>
        <p:spPr>
          <a:xfrm>
            <a:off x="4944038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4"/>
          </p:nvPr>
        </p:nvSpPr>
        <p:spPr>
          <a:xfrm>
            <a:off x="4944038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5" hasCustomPrompt="1"/>
          </p:nvPr>
        </p:nvSpPr>
        <p:spPr>
          <a:xfrm>
            <a:off x="4944038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6"/>
          </p:nvPr>
        </p:nvSpPr>
        <p:spPr>
          <a:xfrm>
            <a:off x="1602263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7"/>
          </p:nvPr>
        </p:nvSpPr>
        <p:spPr>
          <a:xfrm>
            <a:off x="1602263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8" hasCustomPrompt="1"/>
          </p:nvPr>
        </p:nvSpPr>
        <p:spPr>
          <a:xfrm>
            <a:off x="1602263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9"/>
          </p:nvPr>
        </p:nvSpPr>
        <p:spPr>
          <a:xfrm>
            <a:off x="4944038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3"/>
          </p:nvPr>
        </p:nvSpPr>
        <p:spPr>
          <a:xfrm>
            <a:off x="4944038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4" hasCustomPrompt="1"/>
          </p:nvPr>
        </p:nvSpPr>
        <p:spPr>
          <a:xfrm>
            <a:off x="4944038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APTION_ONLY_1">
    <p:bg>
      <p:bgPr>
        <a:solidFill>
          <a:schemeClr val="dk2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title" idx="2"/>
          </p:nvPr>
        </p:nvSpPr>
        <p:spPr>
          <a:xfrm>
            <a:off x="995372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ubTitle" idx="1"/>
          </p:nvPr>
        </p:nvSpPr>
        <p:spPr>
          <a:xfrm>
            <a:off x="995375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title" idx="3"/>
          </p:nvPr>
        </p:nvSpPr>
        <p:spPr>
          <a:xfrm>
            <a:off x="3582897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4"/>
          </p:nvPr>
        </p:nvSpPr>
        <p:spPr>
          <a:xfrm>
            <a:off x="3582900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title" idx="5"/>
          </p:nvPr>
        </p:nvSpPr>
        <p:spPr>
          <a:xfrm>
            <a:off x="6170422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6"/>
          </p:nvPr>
        </p:nvSpPr>
        <p:spPr>
          <a:xfrm>
            <a:off x="6170425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2">
    <p:bg>
      <p:bgPr>
        <a:solidFill>
          <a:schemeClr val="dk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">
  <p:cSld name="CAPTION_ONLY_1_2"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title" idx="2"/>
          </p:nvPr>
        </p:nvSpPr>
        <p:spPr>
          <a:xfrm>
            <a:off x="5193991" y="3266475"/>
            <a:ext cx="23709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1"/>
          </p:nvPr>
        </p:nvSpPr>
        <p:spPr>
          <a:xfrm>
            <a:off x="5193991" y="3829625"/>
            <a:ext cx="23709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 idx="3"/>
          </p:nvPr>
        </p:nvSpPr>
        <p:spPr>
          <a:xfrm>
            <a:off x="1579112" y="3266475"/>
            <a:ext cx="23709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4"/>
          </p:nvPr>
        </p:nvSpPr>
        <p:spPr>
          <a:xfrm>
            <a:off x="1579114" y="3829625"/>
            <a:ext cx="23709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CAPTION_ONLY_1_3">
    <p:bg>
      <p:bgPr>
        <a:solidFill>
          <a:schemeClr val="dk2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 idx="2"/>
          </p:nvPr>
        </p:nvSpPr>
        <p:spPr>
          <a:xfrm>
            <a:off x="738426" y="1802125"/>
            <a:ext cx="22536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1"/>
          </p:nvPr>
        </p:nvSpPr>
        <p:spPr>
          <a:xfrm>
            <a:off x="738426" y="2289075"/>
            <a:ext cx="2253600" cy="6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title" idx="3"/>
          </p:nvPr>
        </p:nvSpPr>
        <p:spPr>
          <a:xfrm>
            <a:off x="6151974" y="1802125"/>
            <a:ext cx="22536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ubTitle" idx="4"/>
          </p:nvPr>
        </p:nvSpPr>
        <p:spPr>
          <a:xfrm>
            <a:off x="6151974" y="2289075"/>
            <a:ext cx="2253600" cy="6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title" idx="5"/>
          </p:nvPr>
        </p:nvSpPr>
        <p:spPr>
          <a:xfrm>
            <a:off x="738426" y="3080781"/>
            <a:ext cx="22536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6"/>
          </p:nvPr>
        </p:nvSpPr>
        <p:spPr>
          <a:xfrm>
            <a:off x="738426" y="3567731"/>
            <a:ext cx="2253600" cy="6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title" idx="7"/>
          </p:nvPr>
        </p:nvSpPr>
        <p:spPr>
          <a:xfrm>
            <a:off x="6151974" y="3080781"/>
            <a:ext cx="22536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8"/>
          </p:nvPr>
        </p:nvSpPr>
        <p:spPr>
          <a:xfrm>
            <a:off x="6151974" y="3567731"/>
            <a:ext cx="2253600" cy="6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60" r:id="rId6"/>
    <p:sldLayoutId id="2147483662" r:id="rId7"/>
    <p:sldLayoutId id="2147483664" r:id="rId8"/>
    <p:sldLayoutId id="2147483665" r:id="rId9"/>
    <p:sldLayoutId id="2147483670" r:id="rId10"/>
    <p:sldLayoutId id="2147483674" r:id="rId11"/>
    <p:sldLayoutId id="2147483675" r:id="rId12"/>
    <p:sldLayoutId id="2147483676" r:id="rId13"/>
    <p:sldLayoutId id="2147483677" r:id="rId14"/>
  </p:sldLayoutIdLst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4"/>
          <p:cNvPicPr preferRelativeResize="0"/>
          <p:nvPr/>
        </p:nvPicPr>
        <p:blipFill rotWithShape="1">
          <a:blip r:embed="rId3">
            <a:alphaModFix/>
          </a:blip>
          <a:srcRect l="22414"/>
          <a:stretch/>
        </p:blipFill>
        <p:spPr>
          <a:xfrm>
            <a:off x="3127950" y="-25587"/>
            <a:ext cx="6047326" cy="519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4"/>
          <p:cNvSpPr/>
          <p:nvPr/>
        </p:nvSpPr>
        <p:spPr>
          <a:xfrm>
            <a:off x="3127950" y="20602"/>
            <a:ext cx="6061800" cy="5207700"/>
          </a:xfrm>
          <a:prstGeom prst="rect">
            <a:avLst/>
          </a:prstGeom>
          <a:solidFill>
            <a:srgbClr val="0C343D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" name="Google Shape;188;p34"/>
          <p:cNvSpPr txBox="1">
            <a:spLocks noGrp="1"/>
          </p:cNvSpPr>
          <p:nvPr>
            <p:ph type="ctrTitle"/>
          </p:nvPr>
        </p:nvSpPr>
        <p:spPr>
          <a:xfrm>
            <a:off x="-461153" y="291490"/>
            <a:ext cx="3494254" cy="9943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w Cen MT" panose="020B0602020104020603" pitchFamily="34" charset="0"/>
              </a:rPr>
              <a:t>Car Rental </a:t>
            </a:r>
            <a:endParaRPr b="1" dirty="0">
              <a:latin typeface="Tw Cen MT" panose="020B0602020104020603" pitchFamily="34" charset="0"/>
            </a:endParaRPr>
          </a:p>
        </p:txBody>
      </p:sp>
      <p:sp>
        <p:nvSpPr>
          <p:cNvPr id="189" name="Google Shape;189;p34"/>
          <p:cNvSpPr txBox="1">
            <a:spLocks noGrp="1"/>
          </p:cNvSpPr>
          <p:nvPr>
            <p:ph type="subTitle" idx="1"/>
          </p:nvPr>
        </p:nvSpPr>
        <p:spPr>
          <a:xfrm>
            <a:off x="730267" y="1285826"/>
            <a:ext cx="1598400" cy="10916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Cartko</a:t>
            </a:r>
            <a:endParaRPr sz="2800" dirty="0"/>
          </a:p>
        </p:txBody>
      </p:sp>
      <p:sp>
        <p:nvSpPr>
          <p:cNvPr id="190" name="Google Shape;190;p34"/>
          <p:cNvSpPr/>
          <p:nvPr/>
        </p:nvSpPr>
        <p:spPr>
          <a:xfrm>
            <a:off x="7858193" y="385765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34"/>
          <p:cNvSpPr/>
          <p:nvPr/>
        </p:nvSpPr>
        <p:spPr>
          <a:xfrm>
            <a:off x="7858193" y="12859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4"/>
          <p:cNvSpPr/>
          <p:nvPr/>
        </p:nvSpPr>
        <p:spPr>
          <a:xfrm>
            <a:off x="6572226" y="26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6"/>
          <p:cNvSpPr txBox="1">
            <a:spLocks noGrp="1"/>
          </p:cNvSpPr>
          <p:nvPr>
            <p:ph type="title"/>
          </p:nvPr>
        </p:nvSpPr>
        <p:spPr>
          <a:xfrm>
            <a:off x="3389468" y="0"/>
            <a:ext cx="223212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Tw Cen MT" panose="020B0602020104020603" pitchFamily="34" charset="0"/>
              </a:rPr>
              <a:t>UML Diagram</a:t>
            </a:r>
            <a:endParaRPr u="sng" dirty="0">
              <a:latin typeface="Tw Cen MT" panose="020B06020201040206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534979-5736-6554-2C7F-B2358C8535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7" y="679494"/>
            <a:ext cx="4347593" cy="446400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566C01-C365-251E-6305-7F9DB95620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679494"/>
            <a:ext cx="4542219" cy="446400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9241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6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Lucida Bright" panose="02040602050505020304" pitchFamily="18" charset="0"/>
              </a:rPr>
              <a:t>Best Sellers</a:t>
            </a:r>
            <a:endParaRPr u="sng" dirty="0">
              <a:latin typeface="Lucida Bright" panose="02040602050505020304" pitchFamily="18" charset="0"/>
            </a:endParaRPr>
          </a:p>
        </p:txBody>
      </p:sp>
      <p:sp>
        <p:nvSpPr>
          <p:cNvPr id="330" name="Google Shape;330;p46"/>
          <p:cNvSpPr txBox="1">
            <a:spLocks noGrp="1"/>
          </p:cNvSpPr>
          <p:nvPr>
            <p:ph type="title" idx="2"/>
          </p:nvPr>
        </p:nvSpPr>
        <p:spPr>
          <a:xfrm>
            <a:off x="5193991" y="3266475"/>
            <a:ext cx="23709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ucida Bright" panose="02040602050505020304" pitchFamily="18" charset="0"/>
              </a:rPr>
              <a:t>Complete Car</a:t>
            </a:r>
            <a:endParaRPr dirty="0">
              <a:latin typeface="Lucida Bright" panose="02040602050505020304" pitchFamily="18" charset="0"/>
            </a:endParaRPr>
          </a:p>
        </p:txBody>
      </p:sp>
      <p:sp>
        <p:nvSpPr>
          <p:cNvPr id="331" name="Google Shape;331;p46"/>
          <p:cNvSpPr txBox="1">
            <a:spLocks noGrp="1"/>
          </p:cNvSpPr>
          <p:nvPr>
            <p:ph type="subTitle" idx="1"/>
          </p:nvPr>
        </p:nvSpPr>
        <p:spPr>
          <a:xfrm>
            <a:off x="5193991" y="3829625"/>
            <a:ext cx="23709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give the self-rental car </a:t>
            </a:r>
            <a:endParaRPr dirty="0"/>
          </a:p>
        </p:txBody>
      </p:sp>
      <p:sp>
        <p:nvSpPr>
          <p:cNvPr id="332" name="Google Shape;332;p46"/>
          <p:cNvSpPr/>
          <p:nvPr/>
        </p:nvSpPr>
        <p:spPr>
          <a:xfrm>
            <a:off x="1715776" y="120970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3" name="Google Shape;333;p46"/>
          <p:cNvSpPr txBox="1">
            <a:spLocks noGrp="1"/>
          </p:cNvSpPr>
          <p:nvPr>
            <p:ph type="title" idx="3"/>
          </p:nvPr>
        </p:nvSpPr>
        <p:spPr>
          <a:xfrm>
            <a:off x="1579112" y="3266475"/>
            <a:ext cx="23709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ucida Bright" panose="02040602050505020304" pitchFamily="18" charset="0"/>
              </a:rPr>
              <a:t>Private Driver</a:t>
            </a:r>
            <a:endParaRPr dirty="0">
              <a:latin typeface="Lucida Bright" panose="02040602050505020304" pitchFamily="18" charset="0"/>
            </a:endParaRPr>
          </a:p>
        </p:txBody>
      </p:sp>
      <p:sp>
        <p:nvSpPr>
          <p:cNvPr id="334" name="Google Shape;334;p46"/>
          <p:cNvSpPr/>
          <p:nvPr/>
        </p:nvSpPr>
        <p:spPr>
          <a:xfrm>
            <a:off x="6098151" y="120970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5" name="Google Shape;335;p46"/>
          <p:cNvSpPr txBox="1">
            <a:spLocks noGrp="1"/>
          </p:cNvSpPr>
          <p:nvPr>
            <p:ph type="subTitle" idx="4"/>
          </p:nvPr>
        </p:nvSpPr>
        <p:spPr>
          <a:xfrm>
            <a:off x="1579114" y="3829625"/>
            <a:ext cx="2370900" cy="6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can give verified Drivers</a:t>
            </a:r>
            <a:endParaRPr dirty="0"/>
          </a:p>
        </p:txBody>
      </p:sp>
      <p:pic>
        <p:nvPicPr>
          <p:cNvPr id="336" name="Google Shape;336;p46"/>
          <p:cNvPicPr preferRelativeResize="0"/>
          <p:nvPr/>
        </p:nvPicPr>
        <p:blipFill rotWithShape="1">
          <a:blip r:embed="rId3">
            <a:alphaModFix/>
          </a:blip>
          <a:srcRect l="11618" r="23399" b="2562"/>
          <a:stretch/>
        </p:blipFill>
        <p:spPr>
          <a:xfrm>
            <a:off x="2121675" y="1560525"/>
            <a:ext cx="1285801" cy="128580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6"/>
          <p:cNvSpPr/>
          <p:nvPr/>
        </p:nvSpPr>
        <p:spPr>
          <a:xfrm>
            <a:off x="2122861" y="1560525"/>
            <a:ext cx="1285800" cy="1285800"/>
          </a:xfrm>
          <a:prstGeom prst="rect">
            <a:avLst/>
          </a:prstGeom>
          <a:solidFill>
            <a:srgbClr val="0C343D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38" name="Google Shape;338;p46"/>
          <p:cNvPicPr preferRelativeResize="0"/>
          <p:nvPr/>
        </p:nvPicPr>
        <p:blipFill rotWithShape="1">
          <a:blip r:embed="rId4">
            <a:alphaModFix/>
          </a:blip>
          <a:srcRect l="10740" r="22593"/>
          <a:stretch/>
        </p:blipFill>
        <p:spPr>
          <a:xfrm>
            <a:off x="5736550" y="1560525"/>
            <a:ext cx="1285800" cy="12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46"/>
          <p:cNvSpPr/>
          <p:nvPr/>
        </p:nvSpPr>
        <p:spPr>
          <a:xfrm>
            <a:off x="5736550" y="1560525"/>
            <a:ext cx="1285800" cy="1285800"/>
          </a:xfrm>
          <a:prstGeom prst="rect">
            <a:avLst/>
          </a:prstGeom>
          <a:solidFill>
            <a:srgbClr val="0C343D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6CA11EEC-9ACA-DEAA-5853-486F799C2D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35" r="21697" b="11070"/>
          <a:stretch/>
        </p:blipFill>
        <p:spPr bwMode="auto">
          <a:xfrm>
            <a:off x="3692324" y="999732"/>
            <a:ext cx="2875333" cy="3392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4" name="Google Shape;504;p52"/>
          <p:cNvSpPr txBox="1">
            <a:spLocks noGrp="1"/>
          </p:cNvSpPr>
          <p:nvPr>
            <p:ph type="title"/>
          </p:nvPr>
        </p:nvSpPr>
        <p:spPr>
          <a:xfrm>
            <a:off x="2394149" y="486462"/>
            <a:ext cx="428246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Tw Cen MT" panose="020B0602020104020603" pitchFamily="34" charset="0"/>
              </a:rPr>
              <a:t>Our Network</a:t>
            </a:r>
            <a:endParaRPr b="1" u="sng" dirty="0">
              <a:latin typeface="Tw Cen MT" panose="020B0602020104020603" pitchFamily="34" charset="0"/>
            </a:endParaRPr>
          </a:p>
        </p:txBody>
      </p:sp>
      <p:sp>
        <p:nvSpPr>
          <p:cNvPr id="557" name="Google Shape;557;p52"/>
          <p:cNvSpPr/>
          <p:nvPr/>
        </p:nvSpPr>
        <p:spPr>
          <a:xfrm>
            <a:off x="2191349" y="1976718"/>
            <a:ext cx="202800" cy="202500"/>
          </a:xfrm>
          <a:prstGeom prst="ellipse">
            <a:avLst/>
          </a:prstGeom>
          <a:solidFill>
            <a:srgbClr val="E06666">
              <a:alpha val="3616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8" name="Google Shape;558;p52"/>
          <p:cNvSpPr/>
          <p:nvPr/>
        </p:nvSpPr>
        <p:spPr>
          <a:xfrm>
            <a:off x="5695648" y="2535957"/>
            <a:ext cx="202800" cy="202500"/>
          </a:xfrm>
          <a:prstGeom prst="ellipse">
            <a:avLst/>
          </a:prstGeom>
          <a:solidFill>
            <a:srgbClr val="E06666">
              <a:alpha val="3616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9" name="Google Shape;559;p52"/>
          <p:cNvSpPr/>
          <p:nvPr/>
        </p:nvSpPr>
        <p:spPr>
          <a:xfrm>
            <a:off x="3287132" y="3322774"/>
            <a:ext cx="202800" cy="202500"/>
          </a:xfrm>
          <a:prstGeom prst="ellipse">
            <a:avLst/>
          </a:prstGeom>
          <a:solidFill>
            <a:srgbClr val="E06666">
              <a:alpha val="3616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2" name="Google Shape;562;p52"/>
          <p:cNvSpPr/>
          <p:nvPr/>
        </p:nvSpPr>
        <p:spPr>
          <a:xfrm>
            <a:off x="6466257" y="3525364"/>
            <a:ext cx="202800" cy="202500"/>
          </a:xfrm>
          <a:prstGeom prst="ellipse">
            <a:avLst/>
          </a:prstGeom>
          <a:solidFill>
            <a:srgbClr val="E06666">
              <a:alpha val="3616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3" name="Google Shape;563;p52"/>
          <p:cNvSpPr txBox="1">
            <a:spLocks noGrp="1"/>
          </p:cNvSpPr>
          <p:nvPr>
            <p:ph type="subTitle" idx="4294967295"/>
          </p:nvPr>
        </p:nvSpPr>
        <p:spPr>
          <a:xfrm>
            <a:off x="2367015" y="4392722"/>
            <a:ext cx="4873800" cy="3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dk1"/>
                </a:solidFill>
              </a:rPr>
              <a:t>Our Networks that are located around India .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2" name="Google Shape;2974;p64">
            <a:extLst>
              <a:ext uri="{FF2B5EF4-FFF2-40B4-BE49-F238E27FC236}">
                <a16:creationId xmlns:a16="http://schemas.microsoft.com/office/drawing/2014/main" id="{82E88BA2-0ECC-34C0-56AF-308E6931CCAC}"/>
              </a:ext>
            </a:extLst>
          </p:cNvPr>
          <p:cNvSpPr/>
          <p:nvPr/>
        </p:nvSpPr>
        <p:spPr>
          <a:xfrm>
            <a:off x="4632960" y="3086100"/>
            <a:ext cx="170955" cy="299369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2974;p64">
            <a:extLst>
              <a:ext uri="{FF2B5EF4-FFF2-40B4-BE49-F238E27FC236}">
                <a16:creationId xmlns:a16="http://schemas.microsoft.com/office/drawing/2014/main" id="{B145B3F7-841C-0C8F-626E-1C7D67641456}"/>
              </a:ext>
            </a:extLst>
          </p:cNvPr>
          <p:cNvSpPr/>
          <p:nvPr/>
        </p:nvSpPr>
        <p:spPr>
          <a:xfrm>
            <a:off x="4607560" y="2077968"/>
            <a:ext cx="170955" cy="25024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2974;p64">
            <a:extLst>
              <a:ext uri="{FF2B5EF4-FFF2-40B4-BE49-F238E27FC236}">
                <a16:creationId xmlns:a16="http://schemas.microsoft.com/office/drawing/2014/main" id="{B99DF8A4-1965-A19F-001F-381357A8DD15}"/>
              </a:ext>
            </a:extLst>
          </p:cNvPr>
          <p:cNvSpPr/>
          <p:nvPr/>
        </p:nvSpPr>
        <p:spPr>
          <a:xfrm>
            <a:off x="4810967" y="3453068"/>
            <a:ext cx="111087" cy="202500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2974;p64">
            <a:extLst>
              <a:ext uri="{FF2B5EF4-FFF2-40B4-BE49-F238E27FC236}">
                <a16:creationId xmlns:a16="http://schemas.microsoft.com/office/drawing/2014/main" id="{65244DF4-E2A5-3C98-DAF4-849F4F0E5076}"/>
              </a:ext>
            </a:extLst>
          </p:cNvPr>
          <p:cNvSpPr/>
          <p:nvPr/>
        </p:nvSpPr>
        <p:spPr>
          <a:xfrm>
            <a:off x="5425440" y="2677859"/>
            <a:ext cx="129540" cy="202500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Tw Cen MT" panose="020B0602020104020603" pitchFamily="34" charset="0"/>
              </a:rPr>
              <a:t>Our Philosophy</a:t>
            </a:r>
            <a:endParaRPr b="1" u="sng" dirty="0">
              <a:latin typeface="Tw Cen MT" panose="020B0602020104020603" pitchFamily="34" charset="0"/>
            </a:endParaRPr>
          </a:p>
        </p:txBody>
      </p:sp>
      <p:sp>
        <p:nvSpPr>
          <p:cNvPr id="270" name="Google Shape;270;p41"/>
          <p:cNvSpPr txBox="1">
            <a:spLocks noGrp="1"/>
          </p:cNvSpPr>
          <p:nvPr>
            <p:ph type="title" idx="2"/>
          </p:nvPr>
        </p:nvSpPr>
        <p:spPr>
          <a:xfrm>
            <a:off x="995374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</a:t>
            </a:r>
            <a:endParaRPr dirty="0"/>
          </a:p>
        </p:txBody>
      </p:sp>
      <p:sp>
        <p:nvSpPr>
          <p:cNvPr id="271" name="Google Shape;271;p41"/>
          <p:cNvSpPr txBox="1">
            <a:spLocks noGrp="1"/>
          </p:cNvSpPr>
          <p:nvPr>
            <p:ph type="subTitle" idx="1"/>
          </p:nvPr>
        </p:nvSpPr>
        <p:spPr>
          <a:xfrm>
            <a:off x="995374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</a:t>
            </a:r>
            <a:r>
              <a:rPr lang="en-US" dirty="0"/>
              <a:t>Satisfy the every customer aspects .</a:t>
            </a:r>
            <a:endParaRPr dirty="0"/>
          </a:p>
        </p:txBody>
      </p:sp>
      <p:sp>
        <p:nvSpPr>
          <p:cNvPr id="272" name="Google Shape;272;p41"/>
          <p:cNvSpPr txBox="1">
            <a:spLocks noGrp="1"/>
          </p:cNvSpPr>
          <p:nvPr>
            <p:ph type="title" idx="3"/>
          </p:nvPr>
        </p:nvSpPr>
        <p:spPr>
          <a:xfrm>
            <a:off x="3582899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</a:t>
            </a:r>
            <a:endParaRPr dirty="0"/>
          </a:p>
        </p:txBody>
      </p:sp>
      <p:sp>
        <p:nvSpPr>
          <p:cNvPr id="273" name="Google Shape;273;p41"/>
          <p:cNvSpPr txBox="1">
            <a:spLocks noGrp="1"/>
          </p:cNvSpPr>
          <p:nvPr>
            <p:ph type="subTitle" idx="4"/>
          </p:nvPr>
        </p:nvSpPr>
        <p:spPr>
          <a:xfrm>
            <a:off x="3582899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Budget-Friendly cars to every-one.</a:t>
            </a:r>
            <a:endParaRPr dirty="0"/>
          </a:p>
        </p:txBody>
      </p:sp>
      <p:sp>
        <p:nvSpPr>
          <p:cNvPr id="274" name="Google Shape;274;p41"/>
          <p:cNvSpPr txBox="1">
            <a:spLocks noGrp="1"/>
          </p:cNvSpPr>
          <p:nvPr>
            <p:ph type="title" idx="5"/>
          </p:nvPr>
        </p:nvSpPr>
        <p:spPr>
          <a:xfrm>
            <a:off x="6170424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Values</a:t>
            </a:r>
            <a:endParaRPr dirty="0"/>
          </a:p>
        </p:txBody>
      </p:sp>
      <p:sp>
        <p:nvSpPr>
          <p:cNvPr id="275" name="Google Shape;275;p41"/>
          <p:cNvSpPr txBox="1">
            <a:spLocks noGrp="1"/>
          </p:cNvSpPr>
          <p:nvPr>
            <p:ph type="subTitle" idx="6"/>
          </p:nvPr>
        </p:nvSpPr>
        <p:spPr>
          <a:xfrm>
            <a:off x="6170424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-US" dirty="0"/>
              <a:t>Priority is customer safety.</a:t>
            </a:r>
            <a:endParaRPr dirty="0"/>
          </a:p>
        </p:txBody>
      </p:sp>
      <p:sp>
        <p:nvSpPr>
          <p:cNvPr id="276" name="Google Shape;276;p41"/>
          <p:cNvSpPr/>
          <p:nvPr/>
        </p:nvSpPr>
        <p:spPr>
          <a:xfrm>
            <a:off x="1341574" y="16821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7" name="Google Shape;277;p41"/>
          <p:cNvSpPr/>
          <p:nvPr/>
        </p:nvSpPr>
        <p:spPr>
          <a:xfrm>
            <a:off x="3929099" y="16821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8" name="Google Shape;278;p41"/>
          <p:cNvSpPr/>
          <p:nvPr/>
        </p:nvSpPr>
        <p:spPr>
          <a:xfrm>
            <a:off x="6516624" y="16821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79" name="Google Shape;279;p41"/>
          <p:cNvGrpSpPr/>
          <p:nvPr/>
        </p:nvGrpSpPr>
        <p:grpSpPr>
          <a:xfrm>
            <a:off x="6924737" y="2092741"/>
            <a:ext cx="469573" cy="464519"/>
            <a:chOff x="-64406125" y="3362225"/>
            <a:chExt cx="318225" cy="314800"/>
          </a:xfrm>
        </p:grpSpPr>
        <p:sp>
          <p:nvSpPr>
            <p:cNvPr id="280" name="Google Shape;280;p41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41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2" name="Google Shape;282;p41"/>
          <p:cNvGrpSpPr/>
          <p:nvPr/>
        </p:nvGrpSpPr>
        <p:grpSpPr>
          <a:xfrm>
            <a:off x="1754925" y="2091303"/>
            <a:ext cx="459096" cy="467396"/>
            <a:chOff x="-62148800" y="3377700"/>
            <a:chExt cx="311125" cy="316750"/>
          </a:xfrm>
        </p:grpSpPr>
        <p:sp>
          <p:nvSpPr>
            <p:cNvPr id="283" name="Google Shape;283;p41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41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5" name="Google Shape;285;p41"/>
          <p:cNvGrpSpPr/>
          <p:nvPr/>
        </p:nvGrpSpPr>
        <p:grpSpPr>
          <a:xfrm>
            <a:off x="4337212" y="2091376"/>
            <a:ext cx="469573" cy="467249"/>
            <a:chOff x="-63679950" y="3360375"/>
            <a:chExt cx="318225" cy="316650"/>
          </a:xfrm>
        </p:grpSpPr>
        <p:sp>
          <p:nvSpPr>
            <p:cNvPr id="286" name="Google Shape;286;p41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41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41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41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7"/>
          <p:cNvSpPr txBox="1">
            <a:spLocks noGrp="1"/>
          </p:cNvSpPr>
          <p:nvPr>
            <p:ph type="title"/>
          </p:nvPr>
        </p:nvSpPr>
        <p:spPr>
          <a:xfrm>
            <a:off x="2580513" y="547078"/>
            <a:ext cx="329777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u="sng" dirty="0">
                <a:latin typeface="Tw Cen MT" panose="020B0602020104020603" pitchFamily="34" charset="0"/>
              </a:rPr>
              <a:t>Conclusion</a:t>
            </a:r>
            <a:r>
              <a:rPr lang="en-US" sz="3200" u="sng" dirty="0">
                <a:latin typeface="Tw Cen MT" panose="020B0602020104020603" pitchFamily="34" charset="0"/>
              </a:rPr>
              <a:t> </a:t>
            </a:r>
            <a:endParaRPr sz="3200" u="sng" dirty="0">
              <a:latin typeface="Tw Cen MT" panose="020B06020201040206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6F5D2E-1C3E-7867-D805-3B18BA26BDED}"/>
              </a:ext>
            </a:extLst>
          </p:cNvPr>
          <p:cNvSpPr txBox="1"/>
          <p:nvPr/>
        </p:nvSpPr>
        <p:spPr>
          <a:xfrm>
            <a:off x="1443789" y="1464415"/>
            <a:ext cx="65726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C343D"/>
                </a:solidFill>
                <a:latin typeface="Century" panose="02040604050505020304" pitchFamily="18" charset="0"/>
                <a:sym typeface="Fjalla One"/>
              </a:rPr>
              <a:t>W</a:t>
            </a:r>
            <a:r>
              <a:rPr kumimoji="0" lang="en-US" sz="2000" b="0" i="0" strike="noStrike" kern="0" cap="none" spc="0" normalizeH="0" baseline="0" noProof="0" dirty="0">
                <a:ln>
                  <a:noFill/>
                </a:ln>
                <a:solidFill>
                  <a:srgbClr val="0C343D"/>
                </a:solidFill>
                <a:effectLst/>
                <a:uLnTx/>
                <a:uFillTx/>
                <a:latin typeface="Century" panose="02040604050505020304" pitchFamily="18" charset="0"/>
                <a:sym typeface="Fjalla One"/>
              </a:rPr>
              <a:t>hen every activity related to the vehicle rental business was restricted to a physical place alone.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C343D"/>
                </a:solidFill>
                <a:latin typeface="Century" panose="02040604050505020304" pitchFamily="18" charset="0"/>
                <a:sym typeface="Fjalla One"/>
              </a:rPr>
              <a:t>It is a web-application and open for all 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C343D"/>
                </a:solidFill>
                <a:latin typeface="Century" panose="02040604050505020304" pitchFamily="18" charset="0"/>
                <a:sym typeface="Fjalla One"/>
              </a:rPr>
              <a:t>We maintain confidentiality of data of the all users and employees.</a:t>
            </a:r>
            <a:endParaRPr lang="en-US" sz="1100" dirty="0">
              <a:solidFill>
                <a:srgbClr val="0C343D"/>
              </a:solidFill>
              <a:latin typeface="Century" panose="020406040505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56"/>
          <p:cNvSpPr txBox="1">
            <a:spLocks noGrp="1"/>
          </p:cNvSpPr>
          <p:nvPr>
            <p:ph type="title"/>
          </p:nvPr>
        </p:nvSpPr>
        <p:spPr>
          <a:xfrm>
            <a:off x="584392" y="503588"/>
            <a:ext cx="444593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Tw Cen MT" panose="020B0602020104020603" pitchFamily="34" charset="0"/>
              </a:rPr>
              <a:t>Thank You</a:t>
            </a:r>
            <a:endParaRPr u="sng" dirty="0">
              <a:latin typeface="Tw Cen MT" panose="020B0602020104020603" pitchFamily="34" charset="0"/>
            </a:endParaRPr>
          </a:p>
        </p:txBody>
      </p:sp>
      <p:sp>
        <p:nvSpPr>
          <p:cNvPr id="636" name="Google Shape;636;p56"/>
          <p:cNvSpPr txBox="1">
            <a:spLocks noGrp="1"/>
          </p:cNvSpPr>
          <p:nvPr>
            <p:ph type="subTitle" idx="1"/>
          </p:nvPr>
        </p:nvSpPr>
        <p:spPr>
          <a:xfrm>
            <a:off x="5843835" y="2949133"/>
            <a:ext cx="2022000" cy="12241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Sai Pavan 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Sai Vamsi 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Abhiram  Patel 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Gowtham Reddy S</a:t>
            </a:r>
            <a:endParaRPr b="1" dirty="0"/>
          </a:p>
        </p:txBody>
      </p:sp>
      <p:sp>
        <p:nvSpPr>
          <p:cNvPr id="638" name="Google Shape;638;p56"/>
          <p:cNvSpPr txBox="1">
            <a:spLocks noGrp="1"/>
          </p:cNvSpPr>
          <p:nvPr>
            <p:ph type="title" idx="3"/>
          </p:nvPr>
        </p:nvSpPr>
        <p:spPr>
          <a:xfrm>
            <a:off x="5681839" y="2407001"/>
            <a:ext cx="27378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High Tower Text" panose="02040502050506030303" pitchFamily="18" charset="0"/>
                <a:ea typeface="FZYaoTi" panose="02010601030101010101" pitchFamily="2" charset="-122"/>
              </a:rPr>
              <a:t>Our Team </a:t>
            </a:r>
            <a:r>
              <a:rPr lang="en-US" u="sng" dirty="0">
                <a:latin typeface="High Tower Text" panose="02040502050506030303" pitchFamily="18" charset="0"/>
                <a:ea typeface="FZYaoTi" panose="02010601030101010101" pitchFamily="2" charset="-122"/>
              </a:rPr>
              <a:t>Members </a:t>
            </a:r>
            <a:endParaRPr u="sng" dirty="0">
              <a:latin typeface="High Tower Text" panose="02040502050506030303" pitchFamily="18" charset="0"/>
              <a:ea typeface="FZYaoTi" panose="02010601030101010101" pitchFamily="2" charset="-122"/>
            </a:endParaRPr>
          </a:p>
        </p:txBody>
      </p:sp>
      <p:sp>
        <p:nvSpPr>
          <p:cNvPr id="639" name="Google Shape;639;p56"/>
          <p:cNvSpPr/>
          <p:nvPr/>
        </p:nvSpPr>
        <p:spPr>
          <a:xfrm>
            <a:off x="-11" y="176410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049DF0-6E4A-0F64-EF17-BD205029B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623" y="1764101"/>
            <a:ext cx="3886387" cy="2024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4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34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34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>
            <a:spLocks noGrp="1"/>
          </p:cNvSpPr>
          <p:nvPr>
            <p:ph type="body" idx="1"/>
          </p:nvPr>
        </p:nvSpPr>
        <p:spPr>
          <a:xfrm>
            <a:off x="987225" y="1284500"/>
            <a:ext cx="6749700" cy="25407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4953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+mj-lt"/>
              <a:buAutoNum type="alphaUcPeriod"/>
            </a:pPr>
            <a:r>
              <a:rPr lang="en-US" sz="1800" dirty="0"/>
              <a:t>Introduction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jalla One"/>
              <a:buAutoNum type="alphaUcPeriod"/>
            </a:pPr>
            <a:r>
              <a:rPr lang="en-US" sz="1800" dirty="0"/>
              <a:t>Business Description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jalla One"/>
              <a:buAutoNum type="alphaUcPeriod"/>
            </a:pPr>
            <a:r>
              <a:rPr lang="en-US" sz="1800" dirty="0"/>
              <a:t>Snapshots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jalla One"/>
              <a:buAutoNum type="alphaUcPeriod"/>
            </a:pPr>
            <a:r>
              <a:rPr lang="en-US" sz="1800" dirty="0"/>
              <a:t>ER &amp; UML Diagram</a:t>
            </a:r>
          </a:p>
          <a:p>
            <a:pPr>
              <a:buFont typeface="Fjalla One"/>
              <a:buAutoNum type="alphaUcPeriod"/>
            </a:pPr>
            <a:r>
              <a:rPr lang="en-US" sz="1800" dirty="0"/>
              <a:t>Best Sellers</a:t>
            </a:r>
          </a:p>
          <a:p>
            <a:pPr>
              <a:buFont typeface="Fjalla One"/>
              <a:buAutoNum type="alphaUcPeriod"/>
            </a:pPr>
            <a:r>
              <a:rPr lang="en-US" sz="1800" dirty="0"/>
              <a:t>Our Network</a:t>
            </a:r>
          </a:p>
          <a:p>
            <a:pPr>
              <a:buFont typeface="Fjalla One"/>
              <a:buAutoNum type="alphaUcPeriod"/>
            </a:pPr>
            <a:r>
              <a:rPr lang="en-US" sz="1800" dirty="0"/>
              <a:t>Our Philosophy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jalla One"/>
              <a:buAutoNum type="alphaUcPeriod"/>
            </a:pPr>
            <a:r>
              <a:rPr lang="en-US" sz="1600" dirty="0"/>
              <a:t>Conclusion</a:t>
            </a:r>
            <a:endParaRPr lang="en-US" sz="2000" dirty="0">
              <a:uFill>
                <a:noFill/>
              </a:uFill>
            </a:endParaRPr>
          </a:p>
        </p:txBody>
      </p:sp>
      <p:sp>
        <p:nvSpPr>
          <p:cNvPr id="198" name="Google Shape;198;p35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Tw Cen MT" panose="020B0602020104020603" pitchFamily="34" charset="0"/>
              </a:rPr>
              <a:t>Contents of This Template</a:t>
            </a:r>
            <a:endParaRPr u="sng" dirty="0">
              <a:latin typeface="Tw Cen MT" panose="020B06020201040206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>
            <a:spLocks noGrp="1"/>
          </p:cNvSpPr>
          <p:nvPr>
            <p:ph type="title" idx="2"/>
          </p:nvPr>
        </p:nvSpPr>
        <p:spPr>
          <a:xfrm>
            <a:off x="1602263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w Cen MT" panose="020B0602020104020603" pitchFamily="34" charset="0"/>
              </a:rPr>
              <a:t>01</a:t>
            </a:r>
            <a:endParaRPr dirty="0">
              <a:latin typeface="Tw Cen MT" panose="020B0602020104020603" pitchFamily="34" charset="0"/>
            </a:endParaRPr>
          </a:p>
        </p:txBody>
      </p:sp>
      <p:sp>
        <p:nvSpPr>
          <p:cNvPr id="205" name="Google Shape;205;p36"/>
          <p:cNvSpPr txBox="1">
            <a:spLocks noGrp="1"/>
          </p:cNvSpPr>
          <p:nvPr>
            <p:ph type="title"/>
          </p:nvPr>
        </p:nvSpPr>
        <p:spPr>
          <a:xfrm>
            <a:off x="1602263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w Cen MT" panose="020B0602020104020603" pitchFamily="34" charset="0"/>
              </a:rPr>
              <a:t>About Our Company</a:t>
            </a:r>
            <a:endParaRPr b="1" dirty="0">
              <a:latin typeface="Tw Cen MT" panose="020B0602020104020603" pitchFamily="34" charset="0"/>
            </a:endParaRPr>
          </a:p>
        </p:txBody>
      </p:sp>
      <p:sp>
        <p:nvSpPr>
          <p:cNvPr id="206" name="Google Shape;206;p36"/>
          <p:cNvSpPr txBox="1">
            <a:spLocks noGrp="1"/>
          </p:cNvSpPr>
          <p:nvPr>
            <p:ph type="subTitle" idx="1"/>
          </p:nvPr>
        </p:nvSpPr>
        <p:spPr>
          <a:xfrm>
            <a:off x="1602263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Rent your </a:t>
            </a:r>
            <a:r>
              <a:rPr lang="en-US" dirty="0"/>
              <a:t>favorite car</a:t>
            </a:r>
            <a:endParaRPr dirty="0"/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 idx="3"/>
          </p:nvPr>
        </p:nvSpPr>
        <p:spPr>
          <a:xfrm>
            <a:off x="4944038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w Cen MT" panose="020B0602020104020603" pitchFamily="34" charset="0"/>
              </a:rPr>
              <a:t>Our Network </a:t>
            </a:r>
            <a:endParaRPr b="1" dirty="0">
              <a:latin typeface="Tw Cen MT" panose="020B0602020104020603" pitchFamily="34" charset="0"/>
            </a:endParaRPr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4"/>
          </p:nvPr>
        </p:nvSpPr>
        <p:spPr>
          <a:xfrm>
            <a:off x="4944038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</a:t>
            </a:r>
            <a:r>
              <a:rPr lang="en" dirty="0"/>
              <a:t>ur Network is applicable all over the india.</a:t>
            </a:r>
            <a:endParaRPr dirty="0"/>
          </a:p>
        </p:txBody>
      </p:sp>
      <p:sp>
        <p:nvSpPr>
          <p:cNvPr id="209" name="Google Shape;209;p36"/>
          <p:cNvSpPr txBox="1">
            <a:spLocks noGrp="1"/>
          </p:cNvSpPr>
          <p:nvPr>
            <p:ph type="title" idx="5"/>
          </p:nvPr>
        </p:nvSpPr>
        <p:spPr>
          <a:xfrm>
            <a:off x="4944038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w Cen MT" panose="020B0602020104020603" pitchFamily="34" charset="0"/>
              </a:rPr>
              <a:t>02</a:t>
            </a:r>
            <a:endParaRPr dirty="0">
              <a:latin typeface="Tw Cen MT" panose="020B0602020104020603" pitchFamily="34" charset="0"/>
            </a:endParaRPr>
          </a:p>
        </p:txBody>
      </p:sp>
      <p:sp>
        <p:nvSpPr>
          <p:cNvPr id="210" name="Google Shape;210;p36"/>
          <p:cNvSpPr txBox="1">
            <a:spLocks noGrp="1"/>
          </p:cNvSpPr>
          <p:nvPr>
            <p:ph type="title" idx="6"/>
          </p:nvPr>
        </p:nvSpPr>
        <p:spPr>
          <a:xfrm>
            <a:off x="1602263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w Cen MT" panose="020B0602020104020603" pitchFamily="34" charset="0"/>
              </a:rPr>
              <a:t>Our Clients</a:t>
            </a:r>
            <a:endParaRPr b="1" dirty="0">
              <a:latin typeface="Tw Cen MT" panose="020B0602020104020603" pitchFamily="34" charset="0"/>
            </a:endParaRPr>
          </a:p>
        </p:txBody>
      </p:sp>
      <p:sp>
        <p:nvSpPr>
          <p:cNvPr id="211" name="Google Shape;211;p36"/>
          <p:cNvSpPr txBox="1">
            <a:spLocks noGrp="1"/>
          </p:cNvSpPr>
          <p:nvPr>
            <p:ph type="subTitle" idx="7"/>
          </p:nvPr>
        </p:nvSpPr>
        <p:spPr>
          <a:xfrm>
            <a:off x="1602263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Every Middle-class Member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2" name="Google Shape;212;p36"/>
          <p:cNvSpPr txBox="1">
            <a:spLocks noGrp="1"/>
          </p:cNvSpPr>
          <p:nvPr>
            <p:ph type="title" idx="8"/>
          </p:nvPr>
        </p:nvSpPr>
        <p:spPr>
          <a:xfrm>
            <a:off x="1602263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w Cen MT" panose="020B0602020104020603" pitchFamily="34" charset="0"/>
              </a:rPr>
              <a:t>03</a:t>
            </a:r>
            <a:endParaRPr dirty="0">
              <a:latin typeface="Tw Cen MT" panose="020B0602020104020603" pitchFamily="34" charset="0"/>
            </a:endParaRPr>
          </a:p>
        </p:txBody>
      </p:sp>
      <p:sp>
        <p:nvSpPr>
          <p:cNvPr id="213" name="Google Shape;213;p36"/>
          <p:cNvSpPr txBox="1">
            <a:spLocks noGrp="1"/>
          </p:cNvSpPr>
          <p:nvPr>
            <p:ph type="title" idx="9"/>
          </p:nvPr>
        </p:nvSpPr>
        <p:spPr>
          <a:xfrm>
            <a:off x="4944038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w Cen MT" panose="020B0602020104020603" pitchFamily="34" charset="0"/>
              </a:rPr>
              <a:t>Expected Projection</a:t>
            </a:r>
            <a:endParaRPr dirty="0">
              <a:latin typeface="Tw Cen MT" panose="020B0602020104020603" pitchFamily="34" charset="0"/>
            </a:endParaRPr>
          </a:p>
        </p:txBody>
      </p:sp>
      <p:sp>
        <p:nvSpPr>
          <p:cNvPr id="214" name="Google Shape;214;p36"/>
          <p:cNvSpPr txBox="1">
            <a:spLocks noGrp="1"/>
          </p:cNvSpPr>
          <p:nvPr>
            <p:ph type="subTitle" idx="13"/>
          </p:nvPr>
        </p:nvSpPr>
        <p:spPr>
          <a:xfrm>
            <a:off x="4944038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API is between Client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Agency </a:t>
            </a:r>
            <a:endParaRPr dirty="0"/>
          </a:p>
        </p:txBody>
      </p:sp>
      <p:sp>
        <p:nvSpPr>
          <p:cNvPr id="215" name="Google Shape;215;p36"/>
          <p:cNvSpPr txBox="1">
            <a:spLocks noGrp="1"/>
          </p:cNvSpPr>
          <p:nvPr>
            <p:ph type="title" idx="14"/>
          </p:nvPr>
        </p:nvSpPr>
        <p:spPr>
          <a:xfrm>
            <a:off x="4944038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w Cen MT" panose="020B0602020104020603" pitchFamily="34" charset="0"/>
              </a:rPr>
              <a:t>04</a:t>
            </a:r>
            <a:endParaRPr dirty="0">
              <a:latin typeface="Tw Cen MT" panose="020B06020201040206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51DCE9-0D45-A33F-6EA5-836F0D510798}"/>
              </a:ext>
            </a:extLst>
          </p:cNvPr>
          <p:cNvSpPr txBox="1"/>
          <p:nvPr/>
        </p:nvSpPr>
        <p:spPr>
          <a:xfrm>
            <a:off x="3643849" y="129414"/>
            <a:ext cx="2035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2400" b="0" i="0" u="sng" strike="noStrike" kern="0" cap="none" spc="0" normalizeH="0" baseline="0" noProof="0" dirty="0">
                <a:ln>
                  <a:noFill/>
                </a:ln>
                <a:solidFill>
                  <a:srgbClr val="E06666"/>
                </a:solidFill>
                <a:effectLst/>
                <a:uLnTx/>
                <a:uFillTx/>
                <a:latin typeface="Tw Cen MT" panose="020B0602020104020603" pitchFamily="34" charset="0"/>
                <a:sym typeface="Fjalla One"/>
              </a:rPr>
              <a:t>Introduction</a:t>
            </a:r>
            <a:r>
              <a:rPr kumimoji="0" lang="en-US" sz="2000" b="0" i="0" u="sng" strike="noStrike" kern="0" cap="none" spc="0" normalizeH="0" baseline="0" noProof="0" dirty="0">
                <a:ln>
                  <a:noFill/>
                </a:ln>
                <a:solidFill>
                  <a:srgbClr val="E06666"/>
                </a:solidFill>
                <a:effectLst/>
                <a:uLnTx/>
                <a:uFillTx/>
                <a:latin typeface="Fjalla One"/>
                <a:sym typeface="Fjalla One"/>
              </a:rPr>
              <a:t> </a:t>
            </a:r>
            <a:endParaRPr lang="en-US" u="sng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4"/>
          <p:cNvSpPr txBox="1">
            <a:spLocks noGrp="1"/>
          </p:cNvSpPr>
          <p:nvPr>
            <p:ph type="subTitle" idx="1"/>
          </p:nvPr>
        </p:nvSpPr>
        <p:spPr>
          <a:xfrm>
            <a:off x="961975" y="1516200"/>
            <a:ext cx="2358600" cy="7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entury" panose="02040604050505020304" pitchFamily="18" charset="0"/>
              </a:rPr>
              <a:t>This is what we do</a:t>
            </a:r>
            <a:endParaRPr dirty="0">
              <a:latin typeface="Century" panose="02040604050505020304" pitchFamily="18" charset="0"/>
            </a:endParaRPr>
          </a:p>
        </p:txBody>
      </p:sp>
      <p:sp>
        <p:nvSpPr>
          <p:cNvPr id="306" name="Google Shape;306;p44"/>
          <p:cNvSpPr txBox="1">
            <a:spLocks noGrp="1"/>
          </p:cNvSpPr>
          <p:nvPr>
            <p:ph type="body" idx="2"/>
          </p:nvPr>
        </p:nvSpPr>
        <p:spPr>
          <a:xfrm>
            <a:off x="961975" y="2294700"/>
            <a:ext cx="3213600" cy="22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dirty="0"/>
              <a:t>We had Tie-up with local travels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" dirty="0"/>
              <a:t>We also check the condition  and security of the car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Ø"/>
            </a:pPr>
            <a:r>
              <a:rPr lang="en-US" dirty="0"/>
              <a:t> We verify the driving license of the customer before hand over the car.</a:t>
            </a:r>
            <a:endParaRPr dirty="0"/>
          </a:p>
          <a:p>
            <a:pPr lvl="0" algn="l" rtl="0">
              <a:spcBef>
                <a:spcPts val="1000"/>
              </a:spcBef>
              <a:spcAft>
                <a:spcPts val="1000"/>
              </a:spcAft>
              <a:buSzPts val="1400"/>
              <a:buFont typeface="Wingdings" panose="05000000000000000000" pitchFamily="2" charset="2"/>
              <a:buChar char="Ø"/>
            </a:pPr>
            <a:r>
              <a:rPr lang="en" dirty="0"/>
              <a:t>We check the condition of the car after the every trip.</a:t>
            </a:r>
            <a:endParaRPr dirty="0"/>
          </a:p>
        </p:txBody>
      </p:sp>
      <p:sp>
        <p:nvSpPr>
          <p:cNvPr id="307" name="Google Shape;307;p4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latin typeface="Tw Cen MT" panose="020B0602020104020603" pitchFamily="34" charset="0"/>
              </a:rPr>
              <a:t>Business Description</a:t>
            </a:r>
            <a:endParaRPr u="sng" dirty="0">
              <a:latin typeface="Tw Cen MT" panose="020B06020201040206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9F41D7-8A96-C089-D1B1-1CC0B7DE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5952" y="0"/>
            <a:ext cx="1837955" cy="572700"/>
          </a:xfrm>
        </p:spPr>
        <p:txBody>
          <a:bodyPr/>
          <a:lstStyle/>
          <a:p>
            <a:r>
              <a:rPr lang="en-US" u="sng" dirty="0">
                <a:latin typeface="Tw Cen MT" panose="020B0602020104020603" pitchFamily="34" charset="0"/>
              </a:rPr>
              <a:t>Snapshot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F844A9-4BAF-341B-8A1C-E9598B3D1A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244" y="959802"/>
            <a:ext cx="5731510" cy="32238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2353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9F41D7-8A96-C089-D1B1-1CC0B7DE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5952" y="0"/>
            <a:ext cx="1638574" cy="572700"/>
          </a:xfrm>
        </p:spPr>
        <p:txBody>
          <a:bodyPr/>
          <a:lstStyle/>
          <a:p>
            <a:r>
              <a:rPr lang="en-US" u="sng" dirty="0">
                <a:latin typeface="Tw Cen MT" panose="020B0602020104020603" pitchFamily="34" charset="0"/>
              </a:rPr>
              <a:t>Snapshot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F57F0F-1D97-3B31-B152-56F03A44FA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5020"/>
            <a:ext cx="4654502" cy="44284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E09AC2-F2F0-0A2A-0A05-2E0D53F5541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628" y="715021"/>
            <a:ext cx="4441371" cy="44284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50803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9F41D7-8A96-C089-D1B1-1CC0B7DE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5952" y="0"/>
            <a:ext cx="1638574" cy="572700"/>
          </a:xfrm>
        </p:spPr>
        <p:txBody>
          <a:bodyPr/>
          <a:lstStyle/>
          <a:p>
            <a:r>
              <a:rPr lang="en-US" u="sng" dirty="0">
                <a:latin typeface="Tw Cen MT" panose="020B0602020104020603" pitchFamily="34" charset="0"/>
              </a:rPr>
              <a:t>Snapshot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72250D-0A88-59DB-EF2F-8526439A76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4403"/>
            <a:ext cx="4709504" cy="411909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D7B036-E5F2-603D-B32F-7017661EF38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998" y="1024403"/>
            <a:ext cx="4627002" cy="411909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6138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9F41D7-8A96-C089-D1B1-1CC0B7DE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5952" y="0"/>
            <a:ext cx="1858580" cy="572700"/>
          </a:xfrm>
        </p:spPr>
        <p:txBody>
          <a:bodyPr/>
          <a:lstStyle/>
          <a:p>
            <a:r>
              <a:rPr lang="en-US" u="sng" dirty="0">
                <a:latin typeface="Tw Cen MT" panose="020B0602020104020603" pitchFamily="34" charset="0"/>
              </a:rPr>
              <a:t>Snapshot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468B63-C5BA-5315-55E9-965141D0A4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978" y="836049"/>
            <a:ext cx="6983993" cy="39283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02937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6DED67-B3B2-66AD-A839-0A2F9377F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7820" y="382073"/>
            <a:ext cx="1888360" cy="572700"/>
          </a:xfrm>
        </p:spPr>
        <p:txBody>
          <a:bodyPr/>
          <a:lstStyle/>
          <a:p>
            <a:r>
              <a:rPr lang="en-US" u="sng" dirty="0">
                <a:latin typeface="Tw Cen MT" panose="020B0602020104020603" pitchFamily="34" charset="0"/>
              </a:rPr>
              <a:t>ER Diagram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36BF79-97BD-5720-69D7-BEEF7251E7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053" y="1162664"/>
            <a:ext cx="5331618" cy="351828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59745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ar Rental by Slidesgo">
  <a:themeElements>
    <a:clrScheme name="Simple Light">
      <a:dk1>
        <a:srgbClr val="0C343D"/>
      </a:dk1>
      <a:lt1>
        <a:srgbClr val="FFFFFF"/>
      </a:lt1>
      <a:dk2>
        <a:srgbClr val="E06666"/>
      </a:dk2>
      <a:lt2>
        <a:srgbClr val="E69E9E"/>
      </a:lt2>
      <a:accent1>
        <a:srgbClr val="0C343D"/>
      </a:accent1>
      <a:accent2>
        <a:srgbClr val="E06666"/>
      </a:accent2>
      <a:accent3>
        <a:srgbClr val="E69E9E"/>
      </a:accent3>
      <a:accent4>
        <a:srgbClr val="F14747"/>
      </a:accent4>
      <a:accent5>
        <a:srgbClr val="40656D"/>
      </a:accent5>
      <a:accent6>
        <a:srgbClr val="01191F"/>
      </a:accent6>
      <a:hlink>
        <a:srgbClr val="E0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223</Words>
  <Application>Microsoft Office PowerPoint</Application>
  <PresentationFormat>On-screen Show (16:9)</PresentationFormat>
  <Paragraphs>63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Fjalla One</vt:lpstr>
      <vt:lpstr>Lucida Bright</vt:lpstr>
      <vt:lpstr>Century</vt:lpstr>
      <vt:lpstr>Wingdings</vt:lpstr>
      <vt:lpstr>Tw Cen MT</vt:lpstr>
      <vt:lpstr>High Tower Text</vt:lpstr>
      <vt:lpstr>Arial</vt:lpstr>
      <vt:lpstr>Catamaran</vt:lpstr>
      <vt:lpstr>Car Rental by Slidesgo</vt:lpstr>
      <vt:lpstr>Car Rental </vt:lpstr>
      <vt:lpstr>Contents of This Template</vt:lpstr>
      <vt:lpstr>01</vt:lpstr>
      <vt:lpstr>Business Description</vt:lpstr>
      <vt:lpstr>Snapshot</vt:lpstr>
      <vt:lpstr>Snapshot</vt:lpstr>
      <vt:lpstr>Snapshot</vt:lpstr>
      <vt:lpstr>Snapshot</vt:lpstr>
      <vt:lpstr>ER Diagram</vt:lpstr>
      <vt:lpstr>UML Diagram</vt:lpstr>
      <vt:lpstr>Best Sellers</vt:lpstr>
      <vt:lpstr>Our Network</vt:lpstr>
      <vt:lpstr>Our Philosophy</vt:lpstr>
      <vt:lpstr>Conclusion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Rental</dc:title>
  <dc:creator>Sai Pavan Rangu</dc:creator>
  <cp:lastModifiedBy>Sai Pavan Rangu</cp:lastModifiedBy>
  <cp:revision>4</cp:revision>
  <dcterms:modified xsi:type="dcterms:W3CDTF">2022-12-10T10:56:27Z</dcterms:modified>
</cp:coreProperties>
</file>